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65" r:id="rId2"/>
    <p:sldId id="270" r:id="rId3"/>
    <p:sldId id="271" r:id="rId4"/>
    <p:sldId id="272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C4E2F7"/>
    <a:srgbClr val="FFB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9"/>
    <p:restoredTop sz="94609"/>
  </p:normalViewPr>
  <p:slideViewPr>
    <p:cSldViewPr>
      <p:cViewPr varScale="1">
        <p:scale>
          <a:sx n="93" d="100"/>
          <a:sy n="93" d="100"/>
        </p:scale>
        <p:origin x="100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i="1" dirty="0"/>
              <a:t>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985838"/>
            <a:ext cx="8686800" cy="5232189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this campaign (in FY24):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PI/Designer: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 </a:t>
            </a: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Tfab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Review: 	   GA budget estimate: $   LLE Budget estimate: (</a:t>
            </a:r>
            <a:r>
              <a:rPr lang="en-US" sz="18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hr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/$)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4972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FY24 – CMAP – </a:t>
            </a:r>
            <a:r>
              <a:rPr lang="en-US" i="1" dirty="0">
                <a:highlight>
                  <a:srgbClr val="00FF00"/>
                </a:highlight>
              </a:rPr>
              <a:t>LEAD INSTITUION NAME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2286000" y="5643412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FY24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D53618A7-E88F-F469-5955-1BE086361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i="1" dirty="0"/>
              <a:t>OMEGA 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3228975" cy="379413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latin typeface="Arial" charset="0"/>
              </a:rPr>
              <a:t>Experimental configuration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No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FY24): </a:t>
            </a:r>
          </a:p>
          <a:p>
            <a:pPr>
              <a:defRPr/>
            </a:pPr>
            <a:r>
              <a:rPr lang="en-US" sz="1000" b="0" dirty="0">
                <a:latin typeface="Arial"/>
                <a:cs typeface="Arial"/>
              </a:rPr>
              <a:t>(If your proposal is selected for a beam-time awarded and the PI could be ready for shots in Q1FY22, please specify it.) </a:t>
            </a: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b="0" i="1" u="sng" dirty="0">
                <a:latin typeface="Arial"/>
                <a:cs typeface="Arial"/>
              </a:rPr>
              <a:t>each</a:t>
            </a:r>
            <a:r>
              <a:rPr lang="en-US" b="0" i="1" dirty="0">
                <a:latin typeface="Arial"/>
                <a:cs typeface="Arial"/>
              </a:rPr>
              <a:t> shot day covered by this 3-page summary: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DPPs, 2w/3w/4w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Required mode for each beam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Targets: 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Planar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Cryo</a:t>
            </a:r>
            <a:endParaRPr lang="en-US" sz="800" b="0" i="1" dirty="0">
              <a:solidFill>
                <a:srgbClr val="000000"/>
              </a:solidFill>
              <a:latin typeface="Arial"/>
              <a:ea typeface="ＭＳ Ｐゴシック" pitchFamily="34" charset="-128"/>
              <a:cs typeface="Arial"/>
            </a:endParaRP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Z&gt;36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FY24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1F201E4-0E3D-CF4A-21E0-39B7B3326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i="1" dirty="0"/>
              <a:t>OMEGA 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3228975" cy="379413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Background Information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6002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FY24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38715224-FB99-EC58-CF42-FED1F6C1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i="1" dirty="0"/>
              <a:t>OMEGA EP</a:t>
            </a:r>
          </a:p>
        </p:txBody>
      </p:sp>
    </p:spTree>
    <p:extLst>
      <p:ext uri="{BB962C8B-B14F-4D97-AF65-F5344CB8AC3E}">
        <p14:creationId xmlns:p14="http://schemas.microsoft.com/office/powerpoint/2010/main" val="843255851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20529</TotalTime>
  <Words>324</Words>
  <Application>Microsoft Macintosh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</vt:lpstr>
      <vt:lpstr>better template</vt:lpstr>
      <vt:lpstr>PowerPoint Presentation</vt:lpstr>
      <vt:lpstr>PowerPoint Presentation</vt:lpstr>
      <vt:lpstr>PowerPoint Presentation</vt:lpstr>
      <vt:lpstr>PowerPoint Presentation</vt:lpstr>
    </vt:vector>
  </TitlesOfParts>
  <Company>Lawrence Livermore Nat'l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hot-electron control</dc:title>
  <dc:creator>Sean Regan</dc:creator>
  <cp:lastModifiedBy>Antal, Natalie</cp:lastModifiedBy>
  <cp:revision>83</cp:revision>
  <cp:lastPrinted>2020-02-18T19:34:42Z</cp:lastPrinted>
  <dcterms:modified xsi:type="dcterms:W3CDTF">2023-03-15T21:15:27Z</dcterms:modified>
</cp:coreProperties>
</file>